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35E05-D409-41DD-A1B7-72E568F210FD}" v="8" dt="2024-11-05T17:18:25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ra Rowe" userId="be067d69-f4c5-46e3-9625-834700facdb7" providerId="ADAL" clId="{CDA35E05-D409-41DD-A1B7-72E568F210FD}"/>
    <pc:docChg chg="custSel modSld">
      <pc:chgData name="Eira Rowe" userId="be067d69-f4c5-46e3-9625-834700facdb7" providerId="ADAL" clId="{CDA35E05-D409-41DD-A1B7-72E568F210FD}" dt="2024-11-05T17:18:28.803" v="29" actId="962"/>
      <pc:docMkLst>
        <pc:docMk/>
      </pc:docMkLst>
      <pc:sldChg chg="addSp delSp modSp mod">
        <pc:chgData name="Eira Rowe" userId="be067d69-f4c5-46e3-9625-834700facdb7" providerId="ADAL" clId="{CDA35E05-D409-41DD-A1B7-72E568F210FD}" dt="2024-11-05T17:18:28.803" v="29" actId="962"/>
        <pc:sldMkLst>
          <pc:docMk/>
          <pc:sldMk cId="2389190148" sldId="257"/>
        </pc:sldMkLst>
        <pc:picChg chg="del">
          <ac:chgData name="Eira Rowe" userId="be067d69-f4c5-46e3-9625-834700facdb7" providerId="ADAL" clId="{CDA35E05-D409-41DD-A1B7-72E568F210FD}" dt="2024-11-01T17:43:20.002" v="0" actId="478"/>
          <ac:picMkLst>
            <pc:docMk/>
            <pc:sldMk cId="2389190148" sldId="257"/>
            <ac:picMk id="3" creationId="{501C4207-EB02-4CBD-62BD-9472C09F2451}"/>
          </ac:picMkLst>
        </pc:picChg>
        <pc:picChg chg="add del mod">
          <ac:chgData name="Eira Rowe" userId="be067d69-f4c5-46e3-9625-834700facdb7" providerId="ADAL" clId="{CDA35E05-D409-41DD-A1B7-72E568F210FD}" dt="2024-11-01T17:45:34.726" v="10" actId="478"/>
          <ac:picMkLst>
            <pc:docMk/>
            <pc:sldMk cId="2389190148" sldId="257"/>
            <ac:picMk id="5" creationId="{C01E1660-4D68-D808-B8B3-1916A47A3895}"/>
          </ac:picMkLst>
        </pc:picChg>
        <pc:picChg chg="add del mod">
          <ac:chgData name="Eira Rowe" userId="be067d69-f4c5-46e3-9625-834700facdb7" providerId="ADAL" clId="{CDA35E05-D409-41DD-A1B7-72E568F210FD}" dt="2024-11-05T17:18:10.892" v="26" actId="478"/>
          <ac:picMkLst>
            <pc:docMk/>
            <pc:sldMk cId="2389190148" sldId="257"/>
            <ac:picMk id="7" creationId="{1913587C-84E2-7D01-703E-2B0883BBD8E2}"/>
          </ac:picMkLst>
        </pc:picChg>
        <pc:picChg chg="add mod">
          <ac:chgData name="Eira Rowe" userId="be067d69-f4c5-46e3-9625-834700facdb7" providerId="ADAL" clId="{CDA35E05-D409-41DD-A1B7-72E568F210FD}" dt="2024-11-05T17:18:28.803" v="29" actId="962"/>
          <ac:picMkLst>
            <pc:docMk/>
            <pc:sldMk cId="2389190148" sldId="257"/>
            <ac:picMk id="9" creationId="{BB3BB077-D4AD-DBCC-8C41-872153AE8A22}"/>
          </ac:picMkLst>
        </pc:picChg>
      </pc:sldChg>
      <pc:sldChg chg="addSp delSp modSp mod">
        <pc:chgData name="Eira Rowe" userId="be067d69-f4c5-46e3-9625-834700facdb7" providerId="ADAL" clId="{CDA35E05-D409-41DD-A1B7-72E568F210FD}" dt="2024-11-01T18:04:27.673" v="21" actId="962"/>
        <pc:sldMkLst>
          <pc:docMk/>
          <pc:sldMk cId="228954724" sldId="258"/>
        </pc:sldMkLst>
        <pc:picChg chg="del">
          <ac:chgData name="Eira Rowe" userId="be067d69-f4c5-46e3-9625-834700facdb7" providerId="ADAL" clId="{CDA35E05-D409-41DD-A1B7-72E568F210FD}" dt="2024-11-01T17:43:38.763" v="3" actId="478"/>
          <ac:picMkLst>
            <pc:docMk/>
            <pc:sldMk cId="228954724" sldId="258"/>
            <ac:picMk id="15" creationId="{935FAEAA-7B34-9D69-F029-AB5CAAE4080D}"/>
          </ac:picMkLst>
        </pc:picChg>
        <pc:picChg chg="add del mod">
          <ac:chgData name="Eira Rowe" userId="be067d69-f4c5-46e3-9625-834700facdb7" providerId="ADAL" clId="{CDA35E05-D409-41DD-A1B7-72E568F210FD}" dt="2024-11-01T17:59:56.454" v="14" actId="478"/>
          <ac:picMkLst>
            <pc:docMk/>
            <pc:sldMk cId="228954724" sldId="258"/>
            <ac:picMk id="17" creationId="{3F72CF89-E4F3-3F0C-7887-2D9565D5DC14}"/>
          </ac:picMkLst>
        </pc:picChg>
        <pc:picChg chg="add del mod">
          <ac:chgData name="Eira Rowe" userId="be067d69-f4c5-46e3-9625-834700facdb7" providerId="ADAL" clId="{CDA35E05-D409-41DD-A1B7-72E568F210FD}" dt="2024-11-01T18:04:12.279" v="18" actId="478"/>
          <ac:picMkLst>
            <pc:docMk/>
            <pc:sldMk cId="228954724" sldId="258"/>
            <ac:picMk id="19" creationId="{8DE4B0F0-9A82-89BB-DFEA-0C704B061FDD}"/>
          </ac:picMkLst>
        </pc:picChg>
        <pc:picChg chg="add mod">
          <ac:chgData name="Eira Rowe" userId="be067d69-f4c5-46e3-9625-834700facdb7" providerId="ADAL" clId="{CDA35E05-D409-41DD-A1B7-72E568F210FD}" dt="2024-11-01T18:04:27.673" v="21" actId="962"/>
          <ac:picMkLst>
            <pc:docMk/>
            <pc:sldMk cId="228954724" sldId="258"/>
            <ac:picMk id="21" creationId="{AAB857CE-1D78-55BD-0A85-A8A15158AA89}"/>
          </ac:picMkLst>
        </pc:picChg>
      </pc:sldChg>
      <pc:sldChg chg="addSp delSp modSp mod">
        <pc:chgData name="Eira Rowe" userId="be067d69-f4c5-46e3-9625-834700facdb7" providerId="ADAL" clId="{CDA35E05-D409-41DD-A1B7-72E568F210FD}" dt="2024-11-01T18:04:46.319" v="25" actId="962"/>
        <pc:sldMkLst>
          <pc:docMk/>
          <pc:sldMk cId="1759388132" sldId="259"/>
        </pc:sldMkLst>
        <pc:picChg chg="del">
          <ac:chgData name="Eira Rowe" userId="be067d69-f4c5-46e3-9625-834700facdb7" providerId="ADAL" clId="{CDA35E05-D409-41DD-A1B7-72E568F210FD}" dt="2024-11-01T17:43:55.452" v="6" actId="478"/>
          <ac:picMkLst>
            <pc:docMk/>
            <pc:sldMk cId="1759388132" sldId="259"/>
            <ac:picMk id="9" creationId="{4BB20DB3-DE17-D119-B458-EC6FA0C576FB}"/>
          </ac:picMkLst>
        </pc:picChg>
        <pc:picChg chg="add del mod">
          <ac:chgData name="Eira Rowe" userId="be067d69-f4c5-46e3-9625-834700facdb7" providerId="ADAL" clId="{CDA35E05-D409-41DD-A1B7-72E568F210FD}" dt="2024-11-01T18:04:32.369" v="22" actId="478"/>
          <ac:picMkLst>
            <pc:docMk/>
            <pc:sldMk cId="1759388132" sldId="259"/>
            <ac:picMk id="11" creationId="{1029A218-9543-74D6-A996-82020CE3D68A}"/>
          </ac:picMkLst>
        </pc:picChg>
        <pc:picChg chg="add mod">
          <ac:chgData name="Eira Rowe" userId="be067d69-f4c5-46e3-9625-834700facdb7" providerId="ADAL" clId="{CDA35E05-D409-41DD-A1B7-72E568F210FD}" dt="2024-11-01T18:04:46.319" v="25" actId="962"/>
          <ac:picMkLst>
            <pc:docMk/>
            <pc:sldMk cId="1759388132" sldId="259"/>
            <ac:picMk id="13" creationId="{01A63E89-89D6-CA38-F929-D3DB7B4DCA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2EC3-5F09-B551-D455-D4E040EF3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8BFB4-3958-D658-019C-A82CC032C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2037-3909-7B12-6EA9-3A097AB4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09F62-9630-EBAB-39B4-44453CD8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7D2D5-B8FA-41C5-B644-F8D4894B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2C0F-ED07-5E71-B57F-9B369A6C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ADA65-04EF-C99C-265F-2E5307C3B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04EA-F1EF-7779-1879-5FD4A7C0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9B04-770C-D7CA-C49E-BAD81DE6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28A0C-2E40-998C-1336-8589C086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7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41DDA-48BD-ADEE-C76D-44A40312E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5C7A-2231-EDD1-018F-EAC7393C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82ED-7CC5-4476-80F8-7154B2F3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C88E-5466-4B87-11C2-3220E684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AE03-291A-EDA6-4D36-ED47CB48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1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8174-66B3-12AC-9DF5-E5DE3B40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1979D-604D-A806-4F33-D4F6D30A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EDE42-E057-CF44-3502-8D44912D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4181-D8C9-16FB-7F21-C2740486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378AC-979B-1992-90F4-AAFE1302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6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E3ED-0179-9399-3752-151BDE36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21966-7ED7-F84E-B1E3-6E419CDF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2E3E4-5E69-D097-1084-380962C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FA4FF-2C60-8688-3AF9-4698F5BF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A8D6-627A-90A2-9AFD-A1F69717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5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DC1D-8630-5F42-97AB-976D2E67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8AB6-0298-00F3-6F51-5C741C89B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A2145-D75F-DEFC-FB23-B7FC88BBA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A7EDE-ABF8-A879-3B51-E3406AA3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B6384-866E-64F1-2366-DA19125F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279E2-E20C-979F-2007-26C1A464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8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5EBB-9D84-6DEC-865C-A54C0FA7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5D4A9-EB29-A69C-F342-DA8DE6F9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88FAD-A71D-760F-0716-4F294A474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48839-6B11-BAB9-C4F7-F1BDEEF52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1BE9C-62E2-5F3B-4B78-A04C0B0FB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79C19-E5A5-311B-6A5D-41A77D7E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4664E-DB53-B648-4F65-EB8364F3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13717-1F7E-AD77-1A46-78580F76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D95E-ED89-FFF6-4682-67CCBED6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48E32-2594-FBAA-EBAF-880DA912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0104-6551-96FB-1CE5-9C63B334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ECD22-DD9F-FE83-8C71-12E13D00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0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622CD-5154-B9F6-F893-0BA7A048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9D8F4-F98F-C920-EC61-8AB28BE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AC284-4A62-EAC6-E6BC-F2DCF215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4590-6A1A-6B7B-4B22-28405E22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1DBC0-529D-90FE-DE2F-5AD1FC2D0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34068-A8A3-80DC-3068-DD2289B1C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DEF98-3563-F542-06D2-C73D0921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6D75F-8997-C3A1-7A30-963D1D95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3F5AA-A566-4164-2E43-B2E8C7FC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0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DB82-B646-95F5-860E-E3B95F4D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B404F-8C6F-1AD8-8AC1-CB19F105B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13BAB-AC5B-D7FF-FCE6-A876DE39E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28CF4-E23A-EF27-9C47-B532997A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E5B5E-5272-E0A4-73DA-29295BFC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B4AA5-916D-AFEA-6C1F-3992A426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54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5F6CA-CF57-AE3D-E624-3EED6EBC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BE5F3-882B-0C78-1F91-33D3B3B61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3679E-5CA0-B78F-9508-AADF976B9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8EF29F-E2DC-434F-8619-109CEBC8B5E6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9F57-B282-921F-ED4E-44604BEFD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28EFB-A400-7A87-530B-1013F4CAD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82F77-81EB-4714-941F-AB167FD8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text and a city silhouette&#10;&#10;Description automatically generated with medium confidence">
            <a:extLst>
              <a:ext uri="{FF2B5EF4-FFF2-40B4-BE49-F238E27FC236}">
                <a16:creationId xmlns:a16="http://schemas.microsoft.com/office/drawing/2014/main" id="{BB3BB077-D4AD-DBCC-8C41-872153AE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video game&#10;&#10;Description automatically generated">
            <a:extLst>
              <a:ext uri="{FF2B5EF4-FFF2-40B4-BE49-F238E27FC236}">
                <a16:creationId xmlns:a16="http://schemas.microsoft.com/office/drawing/2014/main" id="{AAB857CE-1D78-55BD-0A85-A8A15158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ebsite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01A63E89-89D6-CA38-F929-D3DB7B4DC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FDAC7035B824A925127606EF9E03E" ma:contentTypeVersion="18" ma:contentTypeDescription="Create a new document." ma:contentTypeScope="" ma:versionID="b9514bd9004fe7ded80e76cf8ab1ee26">
  <xsd:schema xmlns:xsd="http://www.w3.org/2001/XMLSchema" xmlns:xs="http://www.w3.org/2001/XMLSchema" xmlns:p="http://schemas.microsoft.com/office/2006/metadata/properties" xmlns:ns2="00260d6b-9bf7-48fd-870f-f4f251971b1c" xmlns:ns3="fe8b4f25-c205-4cef-afc6-68f5d97f9c39" targetNamespace="http://schemas.microsoft.com/office/2006/metadata/properties" ma:root="true" ma:fieldsID="0fc2aae0af2e1d975b3c3a488c529ea4" ns2:_="" ns3:_="">
    <xsd:import namespace="00260d6b-9bf7-48fd-870f-f4f251971b1c"/>
    <xsd:import namespace="fe8b4f25-c205-4cef-afc6-68f5d97f9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60d6b-9bf7-48fd-870f-f4f251971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1b3f74-3974-4a3b-9159-acec861600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b4f25-c205-4cef-afc6-68f5d97f9c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d58a6c-196b-4b2c-8e40-6c3c14065d79}" ma:internalName="TaxCatchAll" ma:showField="CatchAllData" ma:web="fe8b4f25-c205-4cef-afc6-68f5d97f9c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260d6b-9bf7-48fd-870f-f4f251971b1c">
      <Terms xmlns="http://schemas.microsoft.com/office/infopath/2007/PartnerControls"/>
    </lcf76f155ced4ddcb4097134ff3c332f>
    <TaxCatchAll xmlns="fe8b4f25-c205-4cef-afc6-68f5d97f9c39" xsi:nil="true"/>
  </documentManagement>
</p:properties>
</file>

<file path=customXml/itemProps1.xml><?xml version="1.0" encoding="utf-8"?>
<ds:datastoreItem xmlns:ds="http://schemas.openxmlformats.org/officeDocument/2006/customXml" ds:itemID="{A5C8C620-0436-4FE8-8CF9-B71D97558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260d6b-9bf7-48fd-870f-f4f251971b1c"/>
    <ds:schemaRef ds:uri="fe8b4f25-c205-4cef-afc6-68f5d97f9c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434B4-C2DE-4C78-B822-C1DB549C3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5C7E8-89C9-43DA-AFBF-B3A73C338462}">
  <ds:schemaRefs>
    <ds:schemaRef ds:uri="http://purl.org/dc/dcmitype/"/>
    <ds:schemaRef ds:uri="fe8b4f25-c205-4cef-afc6-68f5d97f9c39"/>
    <ds:schemaRef ds:uri="http://www.w3.org/XML/1998/namespace"/>
    <ds:schemaRef ds:uri="http://schemas.microsoft.com/office/2006/metadata/properties"/>
    <ds:schemaRef ds:uri="00260d6b-9bf7-48fd-870f-f4f251971b1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Eira Rowe</dc:creator>
  <cp:lastModifiedBy>Eira Rowe</cp:lastModifiedBy>
  <cp:revision>1</cp:revision>
  <dcterms:created xsi:type="dcterms:W3CDTF">2024-11-01T12:19:14Z</dcterms:created>
  <dcterms:modified xsi:type="dcterms:W3CDTF">2024-11-05T17:18:30Z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0x010100B0EFDAC7035B824A925127606EF9E03E</vt:lpwstr>
  </property>
  <property fmtid="{D5CDD505-2E9C-101B-9397-08002B2CF9AE}" pid="3" name="MediaServiceImageTags">
    <vt:lpwstr/>
  </property>
</Properties>
</file>